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74" r:id="rId11"/>
    <p:sldId id="268" r:id="rId12"/>
    <p:sldId id="269" r:id="rId13"/>
    <p:sldId id="270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AADB-B1FE-4545-AAE1-80D7FF071C39}" type="datetimeFigureOut">
              <a:rPr lang="pl-PL" smtClean="0"/>
              <a:pPr/>
              <a:t>05.06.2020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179D548B-08DF-4545-ABD5-9B0B4B24395A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7531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AADB-B1FE-4545-AAE1-80D7FF071C39}" type="datetimeFigureOut">
              <a:rPr lang="pl-PL" smtClean="0"/>
              <a:pPr/>
              <a:t>05.06.2020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D548B-08DF-4545-ABD5-9B0B4B2439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9425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AADB-B1FE-4545-AAE1-80D7FF071C39}" type="datetimeFigureOut">
              <a:rPr lang="pl-PL" smtClean="0"/>
              <a:pPr/>
              <a:t>05.06.2020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D548B-08DF-4545-ABD5-9B0B4B24395A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7092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AADB-B1FE-4545-AAE1-80D7FF071C39}" type="datetimeFigureOut">
              <a:rPr lang="pl-PL" smtClean="0"/>
              <a:pPr/>
              <a:t>05.06.2020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D548B-08DF-4545-ABD5-9B0B4B24395A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5322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AADB-B1FE-4545-AAE1-80D7FF071C39}" type="datetimeFigureOut">
              <a:rPr lang="pl-PL" smtClean="0"/>
              <a:pPr/>
              <a:t>05.06.2020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D548B-08DF-4545-ABD5-9B0B4B24395A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1506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AADB-B1FE-4545-AAE1-80D7FF071C39}" type="datetimeFigureOut">
              <a:rPr lang="pl-PL" smtClean="0"/>
              <a:pPr/>
              <a:t>05.06.2020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D548B-08DF-4545-ABD5-9B0B4B24395A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3817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AADB-B1FE-4545-AAE1-80D7FF071C39}" type="datetimeFigureOut">
              <a:rPr lang="pl-PL" smtClean="0"/>
              <a:pPr/>
              <a:t>05.06.2020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D548B-08DF-4545-ABD5-9B0B4B2439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4425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AADB-B1FE-4545-AAE1-80D7FF071C39}" type="datetimeFigureOut">
              <a:rPr lang="pl-PL" smtClean="0"/>
              <a:pPr/>
              <a:t>05.06.2020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D548B-08DF-4545-ABD5-9B0B4B2439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7419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AADB-B1FE-4545-AAE1-80D7FF071C39}" type="datetimeFigureOut">
              <a:rPr lang="pl-PL" smtClean="0"/>
              <a:pPr/>
              <a:t>05.06.2020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D548B-08DF-4545-ABD5-9B0B4B2439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8335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AADB-B1FE-4545-AAE1-80D7FF071C39}" type="datetimeFigureOut">
              <a:rPr lang="pl-PL" smtClean="0"/>
              <a:pPr/>
              <a:t>05.06.2020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D548B-08DF-4545-ABD5-9B0B4B24395A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8079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B901AADB-B1FE-4545-AAE1-80D7FF071C39}" type="datetimeFigureOut">
              <a:rPr lang="pl-PL" smtClean="0"/>
              <a:pPr/>
              <a:t>05.06.2020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D548B-08DF-4545-ABD5-9B0B4B24395A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8674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1AADB-B1FE-4545-AAE1-80D7FF071C39}" type="datetimeFigureOut">
              <a:rPr lang="pl-PL" smtClean="0"/>
              <a:pPr/>
              <a:t>05.06.2020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79D548B-08DF-4545-ABD5-9B0B4B2439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0182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2201416"/>
          </a:xfrm>
        </p:spPr>
        <p:txBody>
          <a:bodyPr>
            <a:normAutofit/>
          </a:bodyPr>
          <a:lstStyle/>
          <a:p>
            <a:r>
              <a:rPr lang="pl-PL" dirty="0"/>
              <a:t>PROCEDURY</a:t>
            </a:r>
            <a:br>
              <a:rPr lang="pl-PL" dirty="0"/>
            </a:br>
            <a:r>
              <a:rPr lang="pl-PL" dirty="0"/>
              <a:t>Egzamin ósmoklasisty</a:t>
            </a:r>
            <a:br>
              <a:rPr lang="pl-PL" dirty="0"/>
            </a:br>
            <a:br>
              <a:rPr lang="pl-PL" sz="1600" dirty="0"/>
            </a:br>
            <a:endParaRPr lang="pl-PL" sz="1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31640" y="3717032"/>
            <a:ext cx="6400800" cy="1752600"/>
          </a:xfrm>
        </p:spPr>
        <p:txBody>
          <a:bodyPr/>
          <a:lstStyle/>
          <a:p>
            <a:r>
              <a:rPr lang="pl-PL" dirty="0"/>
              <a:t>16 – 18.06.2020r.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Materiały egzaminacyjne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pl-PL" dirty="0"/>
          </a:p>
          <a:p>
            <a:pPr marL="0" indent="0">
              <a:buNone/>
            </a:pPr>
            <a:r>
              <a:rPr lang="pl-PL" dirty="0"/>
              <a:t>W czerwcu 2020 r. na stronie tytułowej arkuszy egzaminacyjnych wydrukowana będzie data przeprowadzania egzaminu, w jakiej egzamin ósmoklasisty z danego przedmiotu miał się planowo odbyć w kwietniu 2020 r., tj. </a:t>
            </a:r>
          </a:p>
          <a:p>
            <a:pPr>
              <a:buNone/>
            </a:pPr>
            <a:r>
              <a:rPr lang="pl-PL" dirty="0"/>
              <a:t>a) egzamin ósmoklasisty z języka polskiego: </a:t>
            </a:r>
            <a:r>
              <a:rPr lang="pl-PL" b="1" dirty="0"/>
              <a:t>21 kwietnia 2020 r. – egzamin odbędzie się 16 czerwca 2020 r. </a:t>
            </a:r>
          </a:p>
          <a:p>
            <a:pPr>
              <a:buNone/>
            </a:pPr>
            <a:r>
              <a:rPr lang="pl-PL" dirty="0"/>
              <a:t>b) egzamin ósmoklasisty z matematyki: </a:t>
            </a:r>
            <a:r>
              <a:rPr lang="pl-PL" b="1" dirty="0"/>
              <a:t>22 kwietnia 2020 r. – egzamin odbędzie się 17 czerwca 2020 r. </a:t>
            </a:r>
          </a:p>
          <a:p>
            <a:pPr>
              <a:buNone/>
            </a:pPr>
            <a:r>
              <a:rPr lang="pl-PL" dirty="0"/>
              <a:t>c) egzamin ósmoklasisty z języka obcego nowożytnego: </a:t>
            </a:r>
            <a:r>
              <a:rPr lang="pl-PL" b="1" dirty="0"/>
              <a:t>23 kwietnia 2020 r. – egzamin odbędzie się 18 czerwca 2020 r. </a:t>
            </a:r>
          </a:p>
          <a:p>
            <a:pPr marL="0" indent="0">
              <a:buNone/>
            </a:pPr>
            <a:r>
              <a:rPr lang="pl-PL" dirty="0"/>
              <a:t>	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wytycznE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43490" y="2204864"/>
            <a:ext cx="6571343" cy="345061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pl-PL" dirty="0"/>
              <a:t>Podczas egzaminu w szkole mogą przebywać </a:t>
            </a:r>
            <a:r>
              <a:rPr lang="pl-PL" u="sng" dirty="0"/>
              <a:t>wyłącznie  </a:t>
            </a:r>
            <a:r>
              <a:rPr lang="pl-PL" dirty="0"/>
              <a:t>zdający i osoby zaangażowane w przeprowadzanie egzaminu. Niedozwolone jest przebywanie </a:t>
            </a:r>
            <a:br>
              <a:rPr lang="pl-PL" dirty="0"/>
            </a:br>
            <a:r>
              <a:rPr lang="pl-PL" dirty="0"/>
              <a:t>na terenie szkoły osób innych niż wyżej wymienione, w tym rodziców/prawnych opiekunów uczniów.</a:t>
            </a:r>
          </a:p>
          <a:p>
            <a:pPr lvl="0"/>
            <a:r>
              <a:rPr lang="pl-PL" dirty="0"/>
              <a:t>Rodzice/prawni opiekunowie przywożą do szkoły i odbierają ósmoklasistów po skończonym egzaminie. </a:t>
            </a:r>
          </a:p>
          <a:p>
            <a:pPr lvl="0"/>
            <a:r>
              <a:rPr lang="pl-PL" dirty="0"/>
              <a:t>Zdający nie powinni wnosić na teren szkoły zbędnych rzeczy, w tym książek, telefonów komórkowych, maskotek.</a:t>
            </a:r>
          </a:p>
          <a:p>
            <a:pPr lvl="0"/>
            <a:r>
              <a:rPr lang="pl-PL" dirty="0"/>
              <a:t>Na egzaminie każdy zdający korzysta z własnych przyborów piśmienniczych i linijki. Zdający </a:t>
            </a:r>
            <a:r>
              <a:rPr lang="pl-PL" u="sng" dirty="0"/>
              <a:t>nie mogą</a:t>
            </a:r>
            <a:r>
              <a:rPr lang="pl-PL" dirty="0"/>
              <a:t> pożyczać przyborów od innych zdających.</a:t>
            </a:r>
          </a:p>
          <a:p>
            <a:pPr lvl="0"/>
            <a:r>
              <a:rPr lang="pl-PL" dirty="0"/>
              <a:t>Szkoła nie zapewnia wody pitnej. Na egzamin należy przynieść własną butelkę z wodą.</a:t>
            </a:r>
          </a:p>
          <a:p>
            <a:pPr lvl="0"/>
            <a:r>
              <a:rPr lang="pl-PL" dirty="0"/>
              <a:t>Na terenie szkoły nie ma możliwości zapewnienia posiłków.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000" i="1" dirty="0"/>
              <a:t>Środki bezpieczeństwa osobistego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pl-PL" dirty="0"/>
              <a:t>Czekając na wejście do szkoły albo sali egzaminacyjnej, zdający zachowują odpowiedni odstęp (</a:t>
            </a:r>
            <a:r>
              <a:rPr lang="pl-PL" u="sng" dirty="0"/>
              <a:t>co najmniej</a:t>
            </a:r>
            <a:r>
              <a:rPr lang="pl-PL" dirty="0"/>
              <a:t> 1,5 m) oraz mają zakryte usta i nos.</a:t>
            </a:r>
          </a:p>
          <a:p>
            <a:pPr lvl="0"/>
            <a:r>
              <a:rPr lang="pl-PL" dirty="0"/>
              <a:t>Na teren szkoły mogą wejść wyłącznie osoby z zakrytymi ustami i nosem (maseczką jedno- lub wielorazową, materiałem, przyłbicą – w szczególności w przypadku osób, które ze względów zdrowotnych nie mogą zakrywać ust i nosa maseczką). Zakrywanie ust i nosa obowiązuje na terenie całej szkoły, z wyjątkiem </a:t>
            </a:r>
            <a:r>
              <a:rPr lang="pl-PL" dirty="0" err="1"/>
              <a:t>sal</a:t>
            </a:r>
            <a:r>
              <a:rPr lang="pl-PL" dirty="0"/>
              <a:t> egzaminacyjnych </a:t>
            </a:r>
            <a:r>
              <a:rPr lang="pl-PL" u="sng" dirty="0"/>
              <a:t>po zajęciu miejsc przez zdających.</a:t>
            </a:r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Środki bezpieczeństwa osobistego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pl-PL" dirty="0"/>
              <a:t>Zdający są zobowiązani zakrywać usta i nos do momentu zajęcia miejsca </a:t>
            </a:r>
            <a:br>
              <a:rPr lang="pl-PL" dirty="0"/>
            </a:br>
            <a:r>
              <a:rPr lang="pl-PL" dirty="0"/>
              <a:t>w sali egzaminacyjnej. Po zajęciu miejsca w sali egzaminacyjnej (w trakcie egzaminu) zdający ma obowiązek ponownie zakryć usta i nos, kiedy:</a:t>
            </a:r>
          </a:p>
          <a:p>
            <a:pPr>
              <a:buNone/>
            </a:pPr>
            <a:r>
              <a:rPr lang="pl-PL" dirty="0"/>
              <a:t>      - podchodzi do niego nauczyciel, aby odpowiedzieć na zadane przez niego pytanie,  </a:t>
            </a:r>
          </a:p>
          <a:p>
            <a:pPr>
              <a:buNone/>
            </a:pPr>
            <a:r>
              <a:rPr lang="pl-PL" dirty="0"/>
              <a:t>       - kończy pracę z arkuszem egzaminacyjnym i wychodzi z sali egzaminacyjnej.</a:t>
            </a:r>
          </a:p>
          <a:p>
            <a:pPr lvl="0"/>
            <a:r>
              <a:rPr lang="pl-PL" dirty="0"/>
              <a:t>Zarówno zdający, jak i członkowie zespołu nadzorującego mogą – jeżeli uznają to za właściwe – mieć zakryte usta i nos w trakcie egzaminu, nawet po zajęciu miejsca przy stoliku.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i="1" dirty="0"/>
              <a:t>Dodatkowe procedury bezpieczeństwa w dniu egzaminu</a:t>
            </a:r>
            <a:br>
              <a:rPr lang="pl-PL" sz="2800" dirty="0"/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l-PL" dirty="0"/>
              <a:t>Należy unikać tworzenia się grup zdających przed szkołą oraz przed salą egzaminacyjną przed rozpoczęciem egzaminu oraz po jego zakończeniu.</a:t>
            </a:r>
          </a:p>
          <a:p>
            <a:pPr marL="0" indent="0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/>
              <a:t>POWODZENIA !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Obraz 3" descr="pobra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2132855"/>
            <a:ext cx="5434429" cy="381221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TERMINY EGZAMINU Ósmoklasisty: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Język polski – 16 czerwca 2020 r. (wtorek),</a:t>
            </a:r>
            <a:br>
              <a:rPr lang="pl-PL" dirty="0"/>
            </a:br>
            <a:r>
              <a:rPr lang="pl-PL" dirty="0"/>
              <a:t>godz. 9:00 </a:t>
            </a:r>
          </a:p>
          <a:p>
            <a:r>
              <a:rPr lang="pl-PL" dirty="0"/>
              <a:t>Matematyka -17 czerwca 2020 r. (środa), </a:t>
            </a:r>
            <a:br>
              <a:rPr lang="pl-PL" dirty="0"/>
            </a:br>
            <a:r>
              <a:rPr lang="pl-PL" dirty="0"/>
              <a:t>godz. 9:00 </a:t>
            </a:r>
          </a:p>
          <a:p>
            <a:r>
              <a:rPr lang="pl-PL" dirty="0"/>
              <a:t>Język obcy nowożytny – 18 czerwca 2020r. (czwartek), godz. 9:00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Termin dodatkowy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7-9 lipca 2020r., godz.9.00 </a:t>
            </a:r>
            <a:br>
              <a:rPr lang="pl-PL" dirty="0"/>
            </a:br>
            <a:r>
              <a:rPr lang="pl-PL" dirty="0"/>
              <a:t>Do egzaminu ósmoklasisty w terminie dodatkowym przystępuje uczeń, który: </a:t>
            </a:r>
            <a:br>
              <a:rPr lang="pl-PL" dirty="0"/>
            </a:br>
            <a:r>
              <a:rPr lang="pl-PL" dirty="0"/>
              <a:t>z przyczyn losowych lub zdrowotnych nie przystąpił do egzaminu ósmoklasisty z danego przedmiotu lub przedmiotów w terminie głównym ALBO przerwał lub któremu przerwano i unieważniono egzamin ósmoklasisty </a:t>
            </a:r>
            <a:br>
              <a:rPr lang="pl-PL" dirty="0"/>
            </a:br>
            <a:r>
              <a:rPr lang="pl-PL" dirty="0"/>
              <a:t>z danego przedmiotu lub przedmiotów w terminie głównym (również z przyczyn losowych lub zdrowotnych).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Wyniki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Wyniki </a:t>
            </a:r>
            <a:r>
              <a:rPr lang="pl-PL" b="1" dirty="0"/>
              <a:t>egzaminu ósmoklasiści</a:t>
            </a:r>
            <a:r>
              <a:rPr lang="pl-PL" dirty="0"/>
              <a:t> poznają </a:t>
            </a:r>
            <a:br>
              <a:rPr lang="pl-PL" dirty="0"/>
            </a:br>
            <a:r>
              <a:rPr lang="pl-PL" dirty="0"/>
              <a:t>do 31 lipca. Szkoły otrzymają również wtedy zaświadczenia.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Czas trwania egzaminów ósmoklasisty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443038" y="2016125"/>
          <a:ext cx="657225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5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55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0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Przedmiot</a:t>
                      </a:r>
                    </a:p>
                  </a:txBody>
                  <a:tcPr marL="73025" marR="73025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Czas trwania </a:t>
                      </a:r>
                    </a:p>
                  </a:txBody>
                  <a:tcPr marL="73025" marR="73025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Przedłużenie czasu</a:t>
                      </a:r>
                    </a:p>
                  </a:txBody>
                  <a:tcPr marL="73025" marR="730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J. polski </a:t>
                      </a:r>
                    </a:p>
                  </a:txBody>
                  <a:tcPr marL="73025" marR="73025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120 minut </a:t>
                      </a:r>
                    </a:p>
                  </a:txBody>
                  <a:tcPr marL="73025" marR="73025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do 180 minut </a:t>
                      </a:r>
                    </a:p>
                  </a:txBody>
                  <a:tcPr marL="73025" marR="730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Matematyka</a:t>
                      </a:r>
                    </a:p>
                  </a:txBody>
                  <a:tcPr marL="73025" marR="73025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100 minut </a:t>
                      </a:r>
                    </a:p>
                  </a:txBody>
                  <a:tcPr marL="73025" marR="73025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do 150 minut </a:t>
                      </a:r>
                    </a:p>
                  </a:txBody>
                  <a:tcPr marL="73025" marR="730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J. angielski</a:t>
                      </a:r>
                    </a:p>
                  </a:txBody>
                  <a:tcPr marL="73025" marR="73025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90 minut </a:t>
                      </a:r>
                    </a:p>
                  </a:txBody>
                  <a:tcPr marL="73025" marR="73025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do 135 minut</a:t>
                      </a:r>
                    </a:p>
                  </a:txBody>
                  <a:tcPr marL="73025" marR="730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Przebieg egzaminu ósmoklasisty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Uczeń: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na egzamin zgłasza się z legitymacją szkolną (lub innym dokumentem potwierdzającym tożsamość, np. dowodem osobistym, paszportem, kartą motorowerową…), najpóźniej o godzinie 8.30,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 pisze egzamin w wyznaczonej sali,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losuje numer stolika,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przynosi czarny długopis lub pióro z czarnym tuszem/atramentem (niedozwolone jest korzystanie z długopisów zmazywalnych/ ścieralnych), linijka tylko na matematykę,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może na salę wnieść małą butelkę wody,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cd</a:t>
            </a:r>
            <a:r>
              <a:rPr lang="pl-PL" dirty="0"/>
              <a:t>. przebiegu </a:t>
            </a:r>
            <a:r>
              <a:rPr lang="pl-PL" dirty="0" err="1"/>
              <a:t>egzaminU</a:t>
            </a:r>
            <a:r>
              <a:rPr lang="pl-PL" dirty="0"/>
              <a:t> ósmoklasisty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/>
              <a:t>nie może na egzamin wnosić urządzeń telekomunikacyjnych </a:t>
            </a:r>
            <a:br>
              <a:rPr lang="pl-PL" dirty="0"/>
            </a:br>
            <a:r>
              <a:rPr lang="pl-PL" dirty="0"/>
              <a:t>oraz z nich korzystać,</a:t>
            </a:r>
          </a:p>
          <a:p>
            <a:r>
              <a:rPr lang="pl-PL" dirty="0"/>
              <a:t>zaznaczanie odpowiedzi na karcie odpowiedzi polega na zamalowaniu kratki z odpowiedzią. Nanoszenie poprawek polega na otoczeniu kółkiem niepoprawnej odpowiedzi oraz zamalowaniu kratki </a:t>
            </a:r>
            <a:br>
              <a:rPr lang="pl-PL" dirty="0"/>
            </a:br>
            <a:r>
              <a:rPr lang="pl-PL" dirty="0"/>
              <a:t>z poprawną odpowiedzią,</a:t>
            </a:r>
          </a:p>
          <a:p>
            <a:r>
              <a:rPr lang="pl-PL" dirty="0"/>
              <a:t>uczeń nie powinien opuszczać sali w trakcie egzaminu (tylko uzasadnione przypadki),</a:t>
            </a:r>
          </a:p>
          <a:p>
            <a:r>
              <a:rPr lang="pl-PL" dirty="0"/>
              <a:t>ma prawo do dodatkowych 5 minut przeznaczonych na sprawdzenie poprawności przeniesienia odpowiedzi na kartę odpowiedzi,</a:t>
            </a:r>
          </a:p>
          <a:p>
            <a:r>
              <a:rPr lang="pl-PL" dirty="0"/>
              <a:t> obowiązuje strój galowy,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cd</a:t>
            </a:r>
            <a:r>
              <a:rPr lang="pl-PL" dirty="0"/>
              <a:t>. przebiegu </a:t>
            </a:r>
            <a:r>
              <a:rPr lang="pl-PL" dirty="0" err="1"/>
              <a:t>egzaminU</a:t>
            </a:r>
            <a:r>
              <a:rPr lang="pl-PL" dirty="0"/>
              <a:t> ósmoklasisty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uczeń samodzielnie rozwiązuje zadania na egzaminie ósmoklasisty,</a:t>
            </a:r>
          </a:p>
          <a:p>
            <a:r>
              <a:rPr lang="pl-PL" dirty="0"/>
              <a:t>po rozdaniu zdającym arkuszy egzaminacyjnych uczniowie spóźnieni nie zostają wpuszczeni do sali egzaminacyjnej. W uzasadnionych przypadkach, jednak </a:t>
            </a:r>
            <a:r>
              <a:rPr lang="pl-PL" b="1" dirty="0"/>
              <a:t>nie później niż po zakończeniu czynności organizacyjnych</a:t>
            </a:r>
            <a:r>
              <a:rPr lang="pl-PL" dirty="0"/>
              <a:t>, decyzję o wpuszczeniu do sali egzaminacyjnej ucznia spóźnionego podejmuje przewodniczący zespołu nadzorującego, ale zdający kończy pracę z arkuszem egzaminacyjnym o czasie zapisanym na tablicy (planszy),</a:t>
            </a:r>
          </a:p>
          <a:p>
            <a:r>
              <a:rPr lang="pl-PL" dirty="0"/>
              <a:t>uczeń lub jego rodzice mają prawo wglądu do sprawdzonej i ocenionej pracy egzaminacyjnej tego ucznia, w miejscu i czasie wskazanym przez dyrektora okręgowej komisji egzaminacyjnej, w terminie 6 miesięcy</a:t>
            </a:r>
            <a:br>
              <a:rPr lang="pl-PL" dirty="0"/>
            </a:br>
            <a:r>
              <a:rPr lang="pl-PL" dirty="0"/>
              <a:t> od dnia wydania przez okręgową komisję egzaminacyjną zaświadczeń </a:t>
            </a:r>
            <a:br>
              <a:rPr lang="pl-PL" dirty="0"/>
            </a:br>
            <a:r>
              <a:rPr lang="pl-PL" dirty="0"/>
              <a:t>o szczegółowych wynikach egzaminu ósmoklasisty.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Formy przeprowadzania egzaminu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    Na podstawie orzeczenia, opinii z poradni </a:t>
            </a:r>
            <a:r>
              <a:rPr lang="pl-PL" dirty="0" err="1"/>
              <a:t>psychologiczno</a:t>
            </a:r>
            <a:r>
              <a:rPr lang="pl-PL" dirty="0"/>
              <a:t> - pedagogicznej lub zaświadczenia lekarskiego uczeń ma prawo do dostosowania warunków lub form przeprowadzania egzaminów.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eria">
  <a:themeElements>
    <a:clrScheme name="Gale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792</TotalTime>
  <Words>915</Words>
  <Application>Microsoft Office PowerPoint</Application>
  <PresentationFormat>Pokaz na ekranie (4:3)</PresentationFormat>
  <Paragraphs>67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9" baseType="lpstr">
      <vt:lpstr>Arial</vt:lpstr>
      <vt:lpstr>Gill Sans MT</vt:lpstr>
      <vt:lpstr>Wingdings</vt:lpstr>
      <vt:lpstr>Galeria</vt:lpstr>
      <vt:lpstr>PROCEDURY Egzamin ósmoklasisty  </vt:lpstr>
      <vt:lpstr>TERMINY EGZAMINU Ósmoklasisty:</vt:lpstr>
      <vt:lpstr>Termin dodatkowy</vt:lpstr>
      <vt:lpstr>Wyniki</vt:lpstr>
      <vt:lpstr>Czas trwania egzaminów ósmoklasisty</vt:lpstr>
      <vt:lpstr>Przebieg egzaminu ósmoklasisty</vt:lpstr>
      <vt:lpstr>cd. przebiegu egzaminU ósmoklasisty</vt:lpstr>
      <vt:lpstr>cd. przebiegu egzaminU ósmoklasisty</vt:lpstr>
      <vt:lpstr>Formy przeprowadzania egzaminu</vt:lpstr>
      <vt:lpstr>Materiały egzaminacyjne</vt:lpstr>
      <vt:lpstr>wytycznE</vt:lpstr>
      <vt:lpstr>Środki bezpieczeństwa osobistego </vt:lpstr>
      <vt:lpstr>Środki bezpieczeństwa osobistego</vt:lpstr>
      <vt:lpstr>Dodatkowe procedury bezpieczeństwa w dniu egzaminu </vt:lpstr>
      <vt:lpstr>POWODZENIA !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Egzamin ósmoklasisty</dc:title>
  <dc:creator>Dyrektor</dc:creator>
  <cp:lastModifiedBy>Asus_2</cp:lastModifiedBy>
  <cp:revision>25</cp:revision>
  <dcterms:created xsi:type="dcterms:W3CDTF">2020-05-26T21:45:18Z</dcterms:created>
  <dcterms:modified xsi:type="dcterms:W3CDTF">2020-06-05T06:59:37Z</dcterms:modified>
</cp:coreProperties>
</file>